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90" r:id="rId4"/>
    <p:sldId id="491" r:id="rId5"/>
    <p:sldId id="332" r:id="rId6"/>
    <p:sldId id="479" r:id="rId7"/>
    <p:sldId id="480" r:id="rId8"/>
    <p:sldId id="498" r:id="rId9"/>
    <p:sldId id="494" r:id="rId10"/>
    <p:sldId id="497" r:id="rId11"/>
    <p:sldId id="495" r:id="rId12"/>
    <p:sldId id="4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06</a:t>
            </a:r>
            <a:r>
              <a:rPr lang="en-GB" sz="3600"/>
              <a:t>.</a:t>
            </a:r>
            <a:r>
              <a:rPr lang="en-US" altLang="zh-CN" sz="3600"/>
              <a:t>10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211944"/>
          </a:xfrm>
        </p:spPr>
        <p:txBody>
          <a:bodyPr>
            <a:normAutofit fontScale="90000"/>
          </a:bodyPr>
          <a:lstStyle/>
          <a:p>
            <a:pPr>
              <a:lnSpc>
                <a:spcPts val="4500"/>
              </a:lnSpc>
            </a:pP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叙述文    天启文体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叙述文叙事直接了当。耶稣末世预言属叙述文。（太 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天启文体描述事情经常采用古怪复杂象征符号，出现异象异梦。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启示录属天启文体，象征性言语不得按字面义理解。</a:t>
            </a: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1739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“把末后的事情提前说”的内容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把末后（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耶稣将近降临）才发生的事，提前述说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proleptic content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4866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0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览（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七号角纵览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7 </a:t>
            </a:r>
            <a:r>
              <a:rPr lang="en-GB" altLang="zh-CN" sz="3100" i="1">
                <a:ea typeface="SimSun" panose="02010600030101010101" pitchFamily="2" charset="-122"/>
              </a:rPr>
              <a:t>Shofars </a:t>
            </a:r>
            <a:r>
              <a:rPr lang="en-GB" altLang="zh-CN" sz="3100">
                <a:ea typeface="SimSun" panose="02010600030101010101" pitchFamily="2" charset="-122"/>
              </a:rPr>
              <a:t>---An Overview</a:t>
            </a:r>
            <a:br>
              <a:rPr lang="en-GB" altLang="zh-CN" sz="3100" dirty="0">
                <a:ea typeface="SimSun" panose="02010600030101010101" pitchFamily="2" charset="-122"/>
              </a:rPr>
            </a:br>
            <a:br>
              <a:rPr lang="en-GB" altLang="zh-CN" sz="4000" b="1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survey (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chapters 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5514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D3CF58-4349-4FC2-99DE-C8E50B7EA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24" y="0"/>
            <a:ext cx="10270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2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74C05F-28C4-469F-A4DC-43702D896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49" y="419450"/>
            <a:ext cx="9848675" cy="60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:3-14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上得橄榄山，坐定，门徒前来悄悄问他：请告诉我们，什么时候会有这些事？你的到来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即降临</a:t>
            </a:r>
            <a:r>
              <a:rPr lang="en-GB" alt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和这世代的终结，会有什么样的预兆？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耶稣答：你们要小心，不要受人诱骗。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因为会有许多人来冒我的名，口称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我是基督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，且会骗倒许多人。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你们还会听到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打仗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和打仗的谣传，但是切勿惊惶，因为那是必定要发生的，结局还未到。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当族与族相争，国与国互斗，到处是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饥荒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地震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这一切，只是分娩之痛的开始。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9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那时，你们要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被交出去受刑、处死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，为了我的名，要被万族所仇视。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那时，许多人会跌倒，互相出卖，彼此结仇。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还有许多假先知起来，诱骗许多人。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而随着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不法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日益猖獗，人们的爱心就冷了。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但那坚忍到底的，终将得救。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而且，这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天国的福音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要向天下宣告，向万族作证，之后，结局才会来到。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所以，当你们看见但以理先知所说的，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那造成毁灭、致使荒凉的可憎之物站在圣地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大灾难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起来，大显神迹奇事，只要可能，他们连被选中的人也会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诱骗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看，他在荒野里！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千万别出去。或者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看，他在房间里！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5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:29-41  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-41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29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紧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接着，那一段灾难的日子过后，太阳昏暗，月亮无光，星星从天空坠下，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诸天万象震动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30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然后，天空就会显现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人子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的征兆，那时，世上万族都要捶胸痛哭，要望见人子带着能力与大荣耀，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驾着云朵降临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他将派出天使，吹响嘹亮的号音，从四方的风，从天的一边到另一边，招聚他拣选的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36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至于那一天和时间，没有人知道，连天使也不知道，人子也不知道，唯独父知道。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37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诺亚当年怎样，人子的到来 </a:t>
            </a:r>
            <a:r>
              <a:rPr 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即降临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也是怎样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38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大洪水之前的那一段日子，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人们照旧吃喝嫁娶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，直至诺亚进方舟那天，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仍然毫无警觉，终于洪水冲来，把他们捲走。人子到来时，也会这样。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40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那时，两个农夫一同种田，会一个接走，一个遗弃，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41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两个女人一起推磨，会一个带走，一个抛弃。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7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帖撒罗尼迦前书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:1-6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Thessalonians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1-6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至于时候、季节的问题，也无须给你们多写。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因为你们自己清楚知道，主的日子来到，好像夜间的贼一样。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人们还在说平安无事，突然，已经毁灭临头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，仿佛分娩之痛临到孕妇一样，他们绝不能逃脱。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sz="22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但各位兄弟，你们不在黑暗里，以致那一天像贼一般突然来袭，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你们全都是光明之子，白昼之子，我们不属长夜，不属黑暗。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所以我们不可像别人一样沉睡，而应该警觉，清醒。</a:t>
            </a: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3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21194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叙述文    天启文体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Narration  vs  apocalyptic writing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958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1426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Office Theme</vt:lpstr>
      <vt:lpstr>2021.06.10</vt:lpstr>
      <vt:lpstr>启示录纵览（8） 启 8-16章  七号角纵览  The 7 Shofars ---An Overview   the Revelation book survey (8)     chapters 8-16 </vt:lpstr>
      <vt:lpstr>PowerPoint Presentation</vt:lpstr>
      <vt:lpstr>PowerPoint Presentation</vt:lpstr>
      <vt:lpstr>马太福音 24:3-14  Matthew  24: 3 -14</vt:lpstr>
      <vt:lpstr>马太福音 24:15-28  Matthew  24: 15 -28</vt:lpstr>
      <vt:lpstr>马太福音 24:29-41  Matthew  24: 29-41</vt:lpstr>
      <vt:lpstr>帖撒罗尼迦前书 5:1-6  1 Thessalonians  5: 1-6</vt:lpstr>
      <vt:lpstr>叙述文    天启文体  Narration  vs  apocalyptic writing  </vt:lpstr>
      <vt:lpstr>叙述文    天启文体  叙述文叙事直接了当。耶稣末世预言属叙述文。（太 24）  天启文体描述事情经常采用古怪复杂象征符号，出现异象异梦。 启示录属天启文体，象征性言语不得按字面义理解。</vt:lpstr>
      <vt:lpstr>“把末后的事情提前说”的内容  把末后（耶稣将近降临）才发生的事，提前述说  proleptic content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117</cp:revision>
  <dcterms:created xsi:type="dcterms:W3CDTF">2021-01-24T20:16:41Z</dcterms:created>
  <dcterms:modified xsi:type="dcterms:W3CDTF">2021-06-10T16:06:13Z</dcterms:modified>
</cp:coreProperties>
</file>